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6" r:id="rId2"/>
    <p:sldId id="307" r:id="rId3"/>
    <p:sldId id="308" r:id="rId4"/>
    <p:sldId id="311" r:id="rId5"/>
    <p:sldId id="310" r:id="rId6"/>
    <p:sldId id="309" r:id="rId7"/>
    <p:sldId id="312" r:id="rId8"/>
    <p:sldId id="323" r:id="rId9"/>
    <p:sldId id="324" r:id="rId10"/>
    <p:sldId id="325" r:id="rId11"/>
    <p:sldId id="326" r:id="rId12"/>
    <p:sldId id="34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656105-0D4C-4B0C-97A4-180734DFA53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335E-D18D-490A-BE4D-322679B6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6D5-D8C1-414F-B74E-35CB0023A58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30CB-1327-4BE8-B95D-95B08E36F59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CF47-3061-405A-99A5-C13ED61B651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FB4-8A98-452F-86D4-14C720AC48D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34B2-D962-4EDF-BC5B-20094F7D4EE4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C21-4DCB-4510-821D-15A21BF8A6B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4E12-5D96-43B5-848C-2194B2AAA73C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5E4A-BC61-40B6-BB35-2341ACDE4617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128C-8A7B-4BFF-9F4F-4AF178635DB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65-0877-4191-B9EB-FB135541E6FB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5BE7-BEC1-4526-9F84-2473926EA868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8E3-E4C7-42E0-80C6-C212E6145AC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microsoft.com/office/2007/relationships/hdphoto" Target="../media/hdphoto8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0.wdp"/><Relationship Id="rId5" Type="http://schemas.openxmlformats.org/officeDocument/2006/relationships/image" Target="../media/image24.png"/><Relationship Id="rId4" Type="http://schemas.microsoft.com/office/2007/relationships/hdphoto" Target="../media/hdphoto9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96887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2152650"/>
            <a:ext cx="6067425" cy="379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9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3" y="990600"/>
            <a:ext cx="8404537" cy="20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3299346"/>
            <a:ext cx="5895975" cy="252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5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78187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828800"/>
            <a:ext cx="6743700" cy="164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04" y="4886325"/>
            <a:ext cx="670560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42" y="4148400"/>
            <a:ext cx="8239858" cy="57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6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0" y="990598"/>
            <a:ext cx="7884000" cy="6067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0" y="3657600"/>
            <a:ext cx="7884000" cy="550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00" y="1861688"/>
            <a:ext cx="7416000" cy="1262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4440086"/>
            <a:ext cx="7380000" cy="15035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7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49834"/>
            <a:ext cx="8077200" cy="57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590800"/>
            <a:ext cx="8153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8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5" y="962025"/>
            <a:ext cx="7867669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867027"/>
            <a:ext cx="6858000" cy="84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1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90" y="990600"/>
            <a:ext cx="816562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00" y="2219324"/>
            <a:ext cx="6469799" cy="28187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18" y="838200"/>
            <a:ext cx="774648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814" y="3276600"/>
            <a:ext cx="6896571" cy="29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4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54408"/>
            <a:ext cx="7772400" cy="201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796" y="3456296"/>
            <a:ext cx="5012408" cy="1649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20" y="2728913"/>
            <a:ext cx="6289429" cy="2071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6587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6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45801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2"/>
          <a:stretch/>
        </p:blipFill>
        <p:spPr bwMode="auto">
          <a:xfrm>
            <a:off x="2706453" y="1676400"/>
            <a:ext cx="3807294" cy="434779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0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79146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" t="7514" r="10267" b="7256"/>
          <a:stretch/>
        </p:blipFill>
        <p:spPr bwMode="auto">
          <a:xfrm>
            <a:off x="2272921" y="2057400"/>
            <a:ext cx="4547704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52657"/>
            <a:ext cx="8172000" cy="909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6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228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PROBLEMS</vt:lpstr>
      <vt:lpstr>PROBLEMS</vt:lpstr>
      <vt:lpstr>PROBLEMS</vt:lpstr>
      <vt:lpstr>PROBLEMS</vt:lpstr>
      <vt:lpstr>PROBLEMS</vt:lpstr>
      <vt:lpstr>PROBLEMS</vt:lpstr>
      <vt:lpstr>PROBLEMS</vt:lpstr>
      <vt:lpstr>PROBLEMS</vt:lpstr>
      <vt:lpstr>PROBLEMS</vt:lpstr>
      <vt:lpstr>PROBLEMS</vt:lpstr>
      <vt:lpstr>PROBLEMS</vt:lpstr>
      <vt:lpstr>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Multiprocessors</dc:title>
  <dc:creator>AHMED</dc:creator>
  <cp:lastModifiedBy>Yasir Abbas</cp:lastModifiedBy>
  <cp:revision>113</cp:revision>
  <cp:lastPrinted>2016-03-15T05:35:20Z</cp:lastPrinted>
  <dcterms:created xsi:type="dcterms:W3CDTF">2006-08-16T00:00:00Z</dcterms:created>
  <dcterms:modified xsi:type="dcterms:W3CDTF">2018-11-12T09:36:44Z</dcterms:modified>
</cp:coreProperties>
</file>