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06" r:id="rId2"/>
    <p:sldId id="307" r:id="rId3"/>
    <p:sldId id="308" r:id="rId4"/>
    <p:sldId id="311" r:id="rId5"/>
    <p:sldId id="310" r:id="rId6"/>
    <p:sldId id="309" r:id="rId7"/>
    <p:sldId id="312" r:id="rId8"/>
    <p:sldId id="323" r:id="rId9"/>
    <p:sldId id="324" r:id="rId10"/>
    <p:sldId id="325" r:id="rId11"/>
    <p:sldId id="326" r:id="rId12"/>
    <p:sldId id="343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D656105-0D4C-4B0C-97A4-180734DFA53E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006335E-D18D-490A-BE4D-322679B61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09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C6D5-D8C1-414F-B74E-35CB0023A58D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30CB-1327-4BE8-B95D-95B08E36F590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CF47-3061-405A-99A5-C13ED61B651C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DFB4-8A98-452F-86D4-14C720AC48DC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34B2-D962-4EDF-BC5B-20094F7D4EE4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9C21-4DCB-4510-821D-15A21BF8A6B5}" type="datetime1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4E12-5D96-43B5-848C-2194B2AAA73C}" type="datetime1">
              <a:rPr lang="en-US" smtClean="0"/>
              <a:t>11/12/2018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5E4A-BC61-40B6-BB35-2341ACDE4617}" type="datetime1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128C-8A7B-4BFF-9F4F-4AF178635DBF}" type="datetime1">
              <a:rPr lang="en-US" smtClean="0"/>
              <a:t>11/12/2018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E165-0877-4191-B9EB-FB135541E6FB}" type="datetime1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5BE7-BEC1-4526-9F84-2473926EA868}" type="datetime1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8C8E3-E4C7-42E0-80C6-C212E6145AC0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microsoft.com/office/2007/relationships/hdphoto" Target="../media/hdphoto8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0.wdp"/><Relationship Id="rId5" Type="http://schemas.openxmlformats.org/officeDocument/2006/relationships/image" Target="../media/image24.png"/><Relationship Id="rId4" Type="http://schemas.microsoft.com/office/2007/relationships/hdphoto" Target="../media/hdphoto9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microsoft.com/office/2007/relationships/hdphoto" Target="../media/hdphoto4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microsoft.com/office/2007/relationships/hdphoto" Target="../media/hdphoto5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6.wdp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14400"/>
            <a:ext cx="796887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288" y="2152650"/>
            <a:ext cx="6067425" cy="3790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892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63" y="990600"/>
            <a:ext cx="8404537" cy="2095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112" y="3299346"/>
            <a:ext cx="5895975" cy="2524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857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066800"/>
            <a:ext cx="7781878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1828800"/>
            <a:ext cx="6743700" cy="164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904" y="4886325"/>
            <a:ext cx="6705600" cy="676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42" y="4148400"/>
            <a:ext cx="8239858" cy="57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68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00" y="990598"/>
            <a:ext cx="7884000" cy="6067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00" y="3657600"/>
            <a:ext cx="7884000" cy="5503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00" y="1861688"/>
            <a:ext cx="7416000" cy="1262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" y="4440086"/>
            <a:ext cx="7380000" cy="15035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670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49834"/>
            <a:ext cx="8077200" cy="574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2590800"/>
            <a:ext cx="81534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83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65" y="962025"/>
            <a:ext cx="7867669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" y="2867027"/>
            <a:ext cx="6858000" cy="842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311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290" y="990600"/>
            <a:ext cx="816562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200" y="2219324"/>
            <a:ext cx="6469799" cy="281874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89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18" y="838200"/>
            <a:ext cx="7746482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814" y="3276600"/>
            <a:ext cx="6896571" cy="29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047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54408"/>
            <a:ext cx="7772400" cy="201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796" y="3456296"/>
            <a:ext cx="5012408" cy="1649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61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620" y="2728913"/>
            <a:ext cx="6289429" cy="2071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14400"/>
            <a:ext cx="8065871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461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8345801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72"/>
          <a:stretch/>
        </p:blipFill>
        <p:spPr bwMode="auto">
          <a:xfrm>
            <a:off x="2706453" y="1676400"/>
            <a:ext cx="3807294" cy="4347793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307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3000"/>
            <a:ext cx="8179146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" t="7514" r="10267" b="7256"/>
          <a:stretch/>
        </p:blipFill>
        <p:spPr bwMode="auto">
          <a:xfrm>
            <a:off x="2272921" y="2057400"/>
            <a:ext cx="4547704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652657"/>
            <a:ext cx="8172000" cy="9099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964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228</Words>
  <Application>Microsoft Office PowerPoint</Application>
  <PresentationFormat>On-screen Show (4:3)</PresentationFormat>
  <Paragraphs>36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PROBLEMS</vt:lpstr>
      <vt:lpstr>PROBLEMS</vt:lpstr>
      <vt:lpstr>PROBLEMS</vt:lpstr>
      <vt:lpstr>PROBLEMS</vt:lpstr>
      <vt:lpstr>PROBLEMS</vt:lpstr>
      <vt:lpstr>PROBLEMS</vt:lpstr>
      <vt:lpstr>PROBLEMS</vt:lpstr>
      <vt:lpstr>PROBLEMS</vt:lpstr>
      <vt:lpstr>PROBLEMS</vt:lpstr>
      <vt:lpstr>PROBLEMS</vt:lpstr>
      <vt:lpstr>PROBLEMS</vt:lpstr>
      <vt:lpstr>PROBLEMS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Characteristics of Multiprocessors</dc:title>
  <dc:creator>AHMED</dc:creator>
  <cp:lastModifiedBy>Yasir Abbas</cp:lastModifiedBy>
  <cp:revision>113</cp:revision>
  <cp:lastPrinted>2016-03-15T05:35:20Z</cp:lastPrinted>
  <dcterms:created xsi:type="dcterms:W3CDTF">2006-08-16T00:00:00Z</dcterms:created>
  <dcterms:modified xsi:type="dcterms:W3CDTF">2018-11-12T09:36:44Z</dcterms:modified>
</cp:coreProperties>
</file>